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handoutMasterIdLst>
    <p:handoutMasterId r:id="rId23"/>
  </p:handoutMasterIdLst>
  <p:sldIdLst>
    <p:sldId id="284" r:id="rId2"/>
    <p:sldId id="271" r:id="rId3"/>
    <p:sldId id="274" r:id="rId4"/>
    <p:sldId id="273" r:id="rId5"/>
    <p:sldId id="272" r:id="rId6"/>
    <p:sldId id="259" r:id="rId7"/>
    <p:sldId id="296" r:id="rId8"/>
    <p:sldId id="288" r:id="rId9"/>
    <p:sldId id="264" r:id="rId10"/>
    <p:sldId id="266" r:id="rId11"/>
    <p:sldId id="275" r:id="rId12"/>
    <p:sldId id="306" r:id="rId13"/>
    <p:sldId id="267" r:id="rId14"/>
    <p:sldId id="300" r:id="rId15"/>
    <p:sldId id="269" r:id="rId16"/>
    <p:sldId id="289" r:id="rId17"/>
    <p:sldId id="270" r:id="rId18"/>
    <p:sldId id="297" r:id="rId19"/>
    <p:sldId id="298" r:id="rId20"/>
    <p:sldId id="29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96" y="-90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316B54A-DF5B-418E-B1EB-B24BDCF80881}" type="datetimeFigureOut">
              <a:rPr lang="en-US" smtClean="0"/>
              <a:pPr/>
              <a:t>12/15/2010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777CC5A-D8E4-4DC7-A16A-5EC12B521F53}"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E0341A-81BF-46A8-A998-6DF98A954E60}" type="datetimeFigureOut">
              <a:rPr lang="en-US" smtClean="0"/>
              <a:pPr/>
              <a:t>12/15/2010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D1884D-74A2-49BC-961D-78A27385E9D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D1884D-74A2-49BC-961D-78A27385E9D3}" type="slidenum">
              <a:rPr lang="en-US" smtClean="0"/>
              <a:pPr/>
              <a:t>14</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D1884D-74A2-49BC-961D-78A27385E9D3}"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04A35C84-C8F7-447C-8B16-EC2CBE402738}"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A35C84-C8F7-447C-8B16-EC2CBE4027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A35C84-C8F7-447C-8B16-EC2CBE40273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A35C84-C8F7-447C-8B16-EC2CBE40273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04A35C84-C8F7-447C-8B16-EC2CBE4027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A35C84-C8F7-447C-8B16-EC2CBE40273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A35C84-C8F7-447C-8B16-EC2CBE40273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A35C84-C8F7-447C-8B16-EC2CBE40273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A35C84-C8F7-447C-8B16-EC2CBE4027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A35C84-C8F7-447C-8B16-EC2CBE40273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48AB838-8B2E-450A-A9DF-7B8B07AF29E3}" type="datetimeFigureOut">
              <a:rPr lang="en-US" smtClean="0"/>
              <a:pPr/>
              <a:t>12/15/2010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A35C84-C8F7-447C-8B16-EC2CBE40273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48AB838-8B2E-450A-A9DF-7B8B07AF29E3}" type="datetimeFigureOut">
              <a:rPr lang="en-US" smtClean="0"/>
              <a:pPr/>
              <a:t>12/15/2010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04A35C84-C8F7-447C-8B16-EC2CBE40273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154362"/>
          </a:xfrm>
        </p:spPr>
        <p:txBody>
          <a:bodyPr>
            <a:normAutofit/>
          </a:bodyPr>
          <a:lstStyle/>
          <a:p>
            <a:r>
              <a:rPr lang="en-US" sz="7200" dirty="0" smtClean="0"/>
              <a:t>Flow Chart for the Website:</a:t>
            </a:r>
            <a:endParaRPr lang="en-US" sz="7200" dirty="0"/>
          </a:p>
        </p:txBody>
      </p:sp>
      <p:sp>
        <p:nvSpPr>
          <p:cNvPr id="3" name="Content Placeholder 2"/>
          <p:cNvSpPr>
            <a:spLocks noGrp="1"/>
          </p:cNvSpPr>
          <p:nvPr>
            <p:ph idx="1"/>
          </p:nvPr>
        </p:nvSpPr>
        <p:spPr/>
        <p:txBody>
          <a:bodyPr/>
          <a:lstStyle/>
          <a:p>
            <a:pPr>
              <a:buNone/>
            </a:pP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http://www.acm.ndsu.nodak.edu/hosted/ugreen/ugreen</a:t>
            </a:r>
            <a:endParaRPr lang="en-US" sz="2800" dirty="0"/>
          </a:p>
        </p:txBody>
      </p:sp>
      <p:sp>
        <p:nvSpPr>
          <p:cNvPr id="3" name="Content Placeholder 2"/>
          <p:cNvSpPr>
            <a:spLocks noGrp="1"/>
          </p:cNvSpPr>
          <p:nvPr>
            <p:ph idx="1"/>
          </p:nvPr>
        </p:nvSpPr>
        <p:spPr/>
        <p:txBody>
          <a:bodyPr/>
          <a:lstStyle/>
          <a:p>
            <a:endParaRPr lang="en-US" dirty="0"/>
          </a:p>
        </p:txBody>
      </p:sp>
      <p:pic>
        <p:nvPicPr>
          <p:cNvPr id="5" name="Picture 4"/>
          <p:cNvPicPr/>
          <p:nvPr/>
        </p:nvPicPr>
        <p:blipFill>
          <a:blip r:embed="rId3" cstate="print"/>
          <a:srcRect l="19259" t="14633" r="18589" b="16981"/>
          <a:stretch>
            <a:fillRect/>
          </a:stretch>
        </p:blipFill>
        <p:spPr bwMode="auto">
          <a:xfrm>
            <a:off x="1295400" y="1371600"/>
            <a:ext cx="6400800" cy="51054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http://www.acm.ndsu.nodak.edu/hosted/ugreen/eedolve</a:t>
            </a:r>
            <a:endParaRPr lang="en-US" sz="2800" dirty="0"/>
          </a:p>
        </p:txBody>
      </p:sp>
      <p:pic>
        <p:nvPicPr>
          <p:cNvPr id="4" name="Content Placeholder 3"/>
          <p:cNvPicPr>
            <a:picLocks noGrp="1"/>
          </p:cNvPicPr>
          <p:nvPr>
            <p:ph idx="1"/>
          </p:nvPr>
        </p:nvPicPr>
        <p:blipFill>
          <a:blip r:embed="rId3" cstate="print"/>
          <a:srcRect l="5647" t="14627" r="29220" b="6119"/>
          <a:stretch>
            <a:fillRect/>
          </a:stretch>
        </p:blipFill>
        <p:spPr bwMode="auto">
          <a:xfrm>
            <a:off x="1371600" y="1447800"/>
            <a:ext cx="6328444" cy="4983163"/>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Encountered</a:t>
            </a:r>
            <a:endParaRPr lang="en-US" dirty="0"/>
          </a:p>
        </p:txBody>
      </p:sp>
      <p:sp>
        <p:nvSpPr>
          <p:cNvPr id="3" name="Content Placeholder 2"/>
          <p:cNvSpPr>
            <a:spLocks noGrp="1"/>
          </p:cNvSpPr>
          <p:nvPr>
            <p:ph idx="1"/>
          </p:nvPr>
        </p:nvSpPr>
        <p:spPr/>
        <p:txBody>
          <a:bodyPr/>
          <a:lstStyle/>
          <a:p>
            <a:r>
              <a:rPr lang="en-US" dirty="0" smtClean="0"/>
              <a:t>No administrative rights so the server couldn’t be set up and information couldn’t be transferred</a:t>
            </a:r>
          </a:p>
          <a:p>
            <a:r>
              <a:rPr lang="en-US" dirty="0" smtClean="0"/>
              <a:t>MATLAB coding. It was lacking commands and there were small errors made that had to be corrected.</a:t>
            </a:r>
          </a:p>
          <a:p>
            <a:r>
              <a:rPr lang="en-US" dirty="0" smtClean="0"/>
              <a:t>Low quality images</a:t>
            </a:r>
          </a:p>
          <a:p>
            <a:r>
              <a:rPr lang="en-US" dirty="0" smtClean="0"/>
              <a:t>FTP server and camera software won’t communicate with each other.</a:t>
            </a:r>
          </a:p>
          <a:p>
            <a:r>
              <a:rPr lang="en-US" dirty="0" smtClean="0"/>
              <a:t>Camera constantly needs to be reset</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Encountered</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server the website was on went down</a:t>
            </a:r>
          </a:p>
          <a:p>
            <a:r>
              <a:rPr lang="en-US" dirty="0" smtClean="0"/>
              <a:t>The database hosted on the website’s server was not updated</a:t>
            </a:r>
          </a:p>
          <a:p>
            <a:r>
              <a:rPr lang="en-US" dirty="0" smtClean="0"/>
              <a:t>The graphing software will not pull the values for the date and time to display in a visible manner </a:t>
            </a:r>
          </a:p>
          <a:p>
            <a:r>
              <a:rPr lang="en-US" dirty="0" smtClean="0"/>
              <a:t>The drop down menus wouldn’t link to other pages</a:t>
            </a:r>
          </a:p>
          <a:p>
            <a:r>
              <a:rPr lang="en-US" dirty="0" smtClean="0"/>
              <a:t>Graphs would not display the database information</a:t>
            </a:r>
          </a:p>
          <a:p>
            <a:r>
              <a:rPr lang="en-US" dirty="0" smtClean="0"/>
              <a:t>The date selection drop down menu continues to be a problem. The graphing software and drop down menus don’t seem to be compatible.</a:t>
            </a:r>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endParaRPr lang="en-US" dirty="0"/>
          </a:p>
        </p:txBody>
      </p:sp>
      <p:sp>
        <p:nvSpPr>
          <p:cNvPr id="3" name="Content Placeholder 2"/>
          <p:cNvSpPr>
            <a:spLocks noGrp="1"/>
          </p:cNvSpPr>
          <p:nvPr>
            <p:ph idx="1"/>
          </p:nvPr>
        </p:nvSpPr>
        <p:spPr/>
        <p:txBody>
          <a:bodyPr/>
          <a:lstStyle/>
          <a:p>
            <a:r>
              <a:rPr lang="en-US" dirty="0" smtClean="0"/>
              <a:t>Free software isn’t always a good idea.</a:t>
            </a:r>
          </a:p>
          <a:p>
            <a:r>
              <a:rPr lang="en-US" dirty="0" smtClean="0"/>
              <a:t>Don’t count on NDSU’s network or server</a:t>
            </a:r>
          </a:p>
          <a:p>
            <a:r>
              <a:rPr lang="en-US" dirty="0" smtClean="0"/>
              <a:t>We gained a lot of trouble shooting experience with all of the problems we ran into.</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a:t>
            </a:r>
            <a:endParaRPr lang="en-US" dirty="0"/>
          </a:p>
        </p:txBody>
      </p:sp>
      <p:sp>
        <p:nvSpPr>
          <p:cNvPr id="3" name="Content Placeholder 2"/>
          <p:cNvSpPr>
            <a:spLocks noGrp="1"/>
          </p:cNvSpPr>
          <p:nvPr>
            <p:ph idx="1"/>
          </p:nvPr>
        </p:nvSpPr>
        <p:spPr/>
        <p:txBody>
          <a:bodyPr/>
          <a:lstStyle/>
          <a:p>
            <a:endParaRPr lang="en-US" dirty="0"/>
          </a:p>
        </p:txBody>
      </p:sp>
      <p:pic>
        <p:nvPicPr>
          <p:cNvPr id="4" name="Content Placeholder 3" descr="budget.bmp"/>
          <p:cNvPicPr>
            <a:picLocks noChangeAspect="1"/>
          </p:cNvPicPr>
          <p:nvPr/>
        </p:nvPicPr>
        <p:blipFill>
          <a:blip r:embed="rId3" cstate="print"/>
          <a:stretch>
            <a:fillRect/>
          </a:stretch>
        </p:blipFill>
        <p:spPr>
          <a:xfrm>
            <a:off x="914400" y="1676400"/>
            <a:ext cx="7373003" cy="401955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a:t>
            </a:r>
            <a:endParaRPr lang="en-US" dirty="0"/>
          </a:p>
        </p:txBody>
      </p:sp>
      <p:sp>
        <p:nvSpPr>
          <p:cNvPr id="3" name="Content Placeholder 2"/>
          <p:cNvSpPr>
            <a:spLocks noGrp="1"/>
          </p:cNvSpPr>
          <p:nvPr>
            <p:ph idx="1"/>
          </p:nvPr>
        </p:nvSpPr>
        <p:spPr/>
        <p:txBody>
          <a:bodyPr/>
          <a:lstStyle/>
          <a:p>
            <a:r>
              <a:rPr lang="en-US" dirty="0" err="1" smtClean="0"/>
              <a:t>jPowered</a:t>
            </a:r>
            <a:r>
              <a:rPr lang="en-US" dirty="0" smtClean="0"/>
              <a:t> License : $149.00</a:t>
            </a:r>
          </a:p>
          <a:p>
            <a:r>
              <a:rPr lang="en-US" dirty="0" err="1" smtClean="0"/>
              <a:t>Trendnet</a:t>
            </a:r>
            <a:r>
              <a:rPr lang="en-US" dirty="0" smtClean="0"/>
              <a:t> TV-IP 110W Wireless Internet Camera Server : $94.99 </a:t>
            </a:r>
          </a:p>
          <a:p>
            <a:r>
              <a:rPr lang="en-US" dirty="0" err="1" smtClean="0"/>
              <a:t>Trendnet</a:t>
            </a:r>
            <a:r>
              <a:rPr lang="en-US" dirty="0" smtClean="0"/>
              <a:t> Wireless Router : $21.94 – $32.49</a:t>
            </a:r>
          </a:p>
          <a:p>
            <a:r>
              <a:rPr lang="en-US" dirty="0" smtClean="0"/>
              <a:t>Domain Name: $6.99 a year at godaddy.com</a:t>
            </a:r>
          </a:p>
          <a:p>
            <a:endParaRPr lang="en-US" dirty="0" smtClean="0"/>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a:t>
            </a:r>
            <a:endParaRPr lang="en-US" dirty="0"/>
          </a:p>
        </p:txBody>
      </p:sp>
      <p:sp>
        <p:nvSpPr>
          <p:cNvPr id="3" name="Content Placeholder 2"/>
          <p:cNvSpPr>
            <a:spLocks noGrp="1"/>
          </p:cNvSpPr>
          <p:nvPr>
            <p:ph idx="1"/>
          </p:nvPr>
        </p:nvSpPr>
        <p:spPr/>
        <p:txBody>
          <a:bodyPr/>
          <a:lstStyle/>
          <a:p>
            <a:r>
              <a:rPr lang="en-US" dirty="0" smtClean="0"/>
              <a:t>The design could be improved by:</a:t>
            </a:r>
          </a:p>
          <a:p>
            <a:pPr lvl="1"/>
            <a:r>
              <a:rPr lang="en-US" dirty="0" smtClean="0"/>
              <a:t>Using a wireless, battery powered camera</a:t>
            </a:r>
          </a:p>
          <a:p>
            <a:pPr lvl="1"/>
            <a:r>
              <a:rPr lang="en-US" dirty="0" smtClean="0"/>
              <a:t>Having cameras mounted in multiple buildings</a:t>
            </a:r>
          </a:p>
          <a:p>
            <a:pPr lvl="1"/>
            <a:r>
              <a:rPr lang="en-US" dirty="0" smtClean="0"/>
              <a:t>Making the graphs display the date and time in a visible manner</a:t>
            </a:r>
          </a:p>
          <a:p>
            <a:r>
              <a:rPr lang="en-US" dirty="0" smtClean="0"/>
              <a:t>Future projects could include:</a:t>
            </a:r>
          </a:p>
          <a:p>
            <a:pPr lvl="1"/>
            <a:r>
              <a:rPr lang="en-US" dirty="0" smtClean="0"/>
              <a:t>Mounting the camera in the ECE building, as well as putting cameras in additional buildings </a:t>
            </a:r>
          </a:p>
          <a:p>
            <a:pPr lvl="1"/>
            <a:endParaRPr lang="en-US" dirty="0" smtClean="0"/>
          </a:p>
          <a:p>
            <a:pPr lvl="1">
              <a:buNone/>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We separated the project into two parts:</a:t>
            </a:r>
          </a:p>
          <a:p>
            <a:pPr lvl="1"/>
            <a:r>
              <a:rPr lang="en-US" dirty="0" smtClean="0"/>
              <a:t>The visualization software</a:t>
            </a:r>
          </a:p>
          <a:p>
            <a:pPr lvl="1"/>
            <a:r>
              <a:rPr lang="en-US" dirty="0" smtClean="0"/>
              <a:t>The website</a:t>
            </a:r>
          </a:p>
          <a:p>
            <a:r>
              <a:rPr lang="en-US" dirty="0" smtClean="0"/>
              <a:t>Kody used MATLAB to create the code to decode images </a:t>
            </a:r>
          </a:p>
          <a:p>
            <a:r>
              <a:rPr lang="en-US" dirty="0" smtClean="0"/>
              <a:t>He set up an FTP server to take the images and send them to MATLAB and once decoded back to the server for the database to grab. The FTP server functions, but the software with the camera won’t connect to the server.</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Felicity designed a website to display the data from the meter.</a:t>
            </a:r>
          </a:p>
          <a:p>
            <a:r>
              <a:rPr lang="en-US" dirty="0" smtClean="0"/>
              <a:t>She set up a database to grab and hold the meter readings.</a:t>
            </a:r>
          </a:p>
          <a:p>
            <a:r>
              <a:rPr lang="en-US" dirty="0" smtClean="0"/>
              <a:t>She used a graphing software to display the readings from the database </a:t>
            </a:r>
          </a:p>
          <a:p>
            <a:r>
              <a:rPr lang="en-US" dirty="0" smtClean="0"/>
              <a:t>She made drop down menus to choose which buildings to compare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p:nvPr/>
        </p:nvPicPr>
        <p:blipFill>
          <a:blip r:embed="rId3" cstate="print"/>
          <a:srcRect l="27404" t="15641" r="26763" b="4872"/>
          <a:stretch>
            <a:fillRect/>
          </a:stretch>
        </p:blipFill>
        <p:spPr bwMode="auto">
          <a:xfrm>
            <a:off x="152400" y="152400"/>
            <a:ext cx="8762999" cy="65532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Overall the project worked as two separate parts. </a:t>
            </a:r>
          </a:p>
          <a:p>
            <a:r>
              <a:rPr lang="en-US" dirty="0" smtClean="0"/>
              <a:t>The visualization software works, and the website works, but they don’t work as one complete unit.</a:t>
            </a:r>
          </a:p>
          <a:p>
            <a:r>
              <a:rPr lang="en-US" dirty="0" smtClean="0"/>
              <a:t>The website functions, but there are some small details that do not function correctly, as well as the drop down date selection didn’t work at all.</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p:nvPr/>
        </p:nvPicPr>
        <p:blipFill>
          <a:blip r:embed="rId3" cstate="print"/>
          <a:srcRect l="26923" t="15128" r="26763" b="5385"/>
          <a:stretch>
            <a:fillRect/>
          </a:stretch>
        </p:blipFill>
        <p:spPr bwMode="auto">
          <a:xfrm>
            <a:off x="228600" y="152400"/>
            <a:ext cx="8610599" cy="6477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p:nvPr/>
        </p:nvPicPr>
        <p:blipFill>
          <a:blip r:embed="rId3" cstate="print"/>
          <a:srcRect l="26602" t="15897" r="26603" b="5385"/>
          <a:stretch>
            <a:fillRect/>
          </a:stretch>
        </p:blipFill>
        <p:spPr bwMode="auto">
          <a:xfrm>
            <a:off x="228600" y="228600"/>
            <a:ext cx="8686800" cy="64008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l="26442" t="15897" r="26442" b="5128"/>
          <a:stretch>
            <a:fillRect/>
          </a:stretch>
        </p:blipFill>
        <p:spPr bwMode="auto">
          <a:xfrm>
            <a:off x="304800" y="228600"/>
            <a:ext cx="8534400" cy="63246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l="16025" t="25128" r="21795" b="7436"/>
          <a:stretch>
            <a:fillRect/>
          </a:stretch>
        </p:blipFill>
        <p:spPr bwMode="auto">
          <a:xfrm>
            <a:off x="304800" y="304800"/>
            <a:ext cx="8382000" cy="6096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a:t>
            </a:r>
            <a:endParaRPr lang="en-US" dirty="0"/>
          </a:p>
        </p:txBody>
      </p:sp>
      <p:sp>
        <p:nvSpPr>
          <p:cNvPr id="3" name="Content Placeholder 2"/>
          <p:cNvSpPr>
            <a:spLocks noGrp="1"/>
          </p:cNvSpPr>
          <p:nvPr>
            <p:ph idx="1"/>
          </p:nvPr>
        </p:nvSpPr>
        <p:spPr/>
        <p:txBody>
          <a:bodyPr/>
          <a:lstStyle/>
          <a:p>
            <a:r>
              <a:rPr lang="en-US" dirty="0" smtClean="0"/>
              <a:t>Testing the </a:t>
            </a:r>
            <a:r>
              <a:rPr lang="en-US" dirty="0" err="1" smtClean="0"/>
              <a:t>Matlab</a:t>
            </a:r>
            <a:r>
              <a:rPr lang="en-US" dirty="0" smtClean="0"/>
              <a:t> code involved ‘playing’ with several methods.</a:t>
            </a:r>
          </a:p>
          <a:p>
            <a:r>
              <a:rPr lang="en-US" dirty="0" smtClean="0"/>
              <a:t>Used three sample images from a digital camera captured in non ideal conditions.</a:t>
            </a:r>
          </a:p>
          <a:p>
            <a:r>
              <a:rPr lang="en-US" dirty="0" smtClean="0"/>
              <a:t>Collaborated open source programs for visualization.</a:t>
            </a:r>
          </a:p>
          <a:p>
            <a:r>
              <a:rPr lang="en-US" dirty="0" smtClean="0"/>
              <a:t>Modified and added own code and files to be used for our meter.</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a:t>
            </a:r>
            <a:endParaRPr lang="en-US" dirty="0"/>
          </a:p>
        </p:txBody>
      </p:sp>
      <p:sp>
        <p:nvSpPr>
          <p:cNvPr id="3" name="Content Placeholder 2"/>
          <p:cNvSpPr>
            <a:spLocks noGrp="1"/>
          </p:cNvSpPr>
          <p:nvPr>
            <p:ph idx="1"/>
          </p:nvPr>
        </p:nvSpPr>
        <p:spPr/>
        <p:txBody>
          <a:bodyPr/>
          <a:lstStyle/>
          <a:p>
            <a:r>
              <a:rPr lang="en-US" dirty="0" smtClean="0"/>
              <a:t>To test the website it took trial and error</a:t>
            </a:r>
          </a:p>
          <a:p>
            <a:pPr lvl="1"/>
            <a:r>
              <a:rPr lang="en-US" dirty="0" smtClean="0"/>
              <a:t>New or updated files were re-loaded to the server to see if the code worked</a:t>
            </a:r>
          </a:p>
          <a:p>
            <a:r>
              <a:rPr lang="en-US" dirty="0" smtClean="0"/>
              <a:t>To test the graphing software “dummy” variables were used in the database</a:t>
            </a:r>
          </a:p>
          <a:p>
            <a:r>
              <a:rPr lang="en-US" dirty="0" smtClean="0"/>
              <a:t>Database connection information had to be changed between multiple styles of writing it to figure out which worked best with the server</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Visulization</a:t>
            </a:r>
            <a:r>
              <a:rPr lang="en-US" dirty="0" smtClean="0"/>
              <a:t> Software</a:t>
            </a:r>
            <a:endParaRPr lang="en-US" dirty="0"/>
          </a:p>
        </p:txBody>
      </p:sp>
      <p:pic>
        <p:nvPicPr>
          <p:cNvPr id="4" name="Content Placeholder 3" descr="powerpointimage01.bmp"/>
          <p:cNvPicPr>
            <a:picLocks noGrp="1" noChangeAspect="1"/>
          </p:cNvPicPr>
          <p:nvPr>
            <p:ph idx="1"/>
          </p:nvPr>
        </p:nvPicPr>
        <p:blipFill>
          <a:blip r:embed="rId3" cstate="print"/>
          <a:stretch>
            <a:fillRect/>
          </a:stretch>
        </p:blipFill>
        <p:spPr>
          <a:xfrm>
            <a:off x="1579274" y="2084008"/>
            <a:ext cx="5985452" cy="3740908"/>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377</TotalTime>
  <Words>571</Words>
  <Application>Microsoft Office PowerPoint</Application>
  <PresentationFormat>On-screen Show (4:3)</PresentationFormat>
  <Paragraphs>71</Paragraphs>
  <Slides>20</Slides>
  <Notes>12</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Apex</vt:lpstr>
      <vt:lpstr>Flow Chart for the Website:</vt:lpstr>
      <vt:lpstr>Slide 2</vt:lpstr>
      <vt:lpstr>Slide 3</vt:lpstr>
      <vt:lpstr>Slide 4</vt:lpstr>
      <vt:lpstr>Slide 5</vt:lpstr>
      <vt:lpstr>Slide 6</vt:lpstr>
      <vt:lpstr>Testing</vt:lpstr>
      <vt:lpstr>Testing</vt:lpstr>
      <vt:lpstr>Visulization Software</vt:lpstr>
      <vt:lpstr>http://www.acm.ndsu.nodak.edu/hosted/ugreen/ugreen</vt:lpstr>
      <vt:lpstr>http://www.acm.ndsu.nodak.edu/hosted/ugreen/eedolve</vt:lpstr>
      <vt:lpstr>Problems Encountered</vt:lpstr>
      <vt:lpstr>Problems Encountered</vt:lpstr>
      <vt:lpstr>Lessons Learned</vt:lpstr>
      <vt:lpstr>Budget</vt:lpstr>
      <vt:lpstr>Budget</vt:lpstr>
      <vt:lpstr>Future Work</vt:lpstr>
      <vt:lpstr>Summary</vt:lpstr>
      <vt:lpstr>Summary</vt:lpstr>
      <vt:lpstr>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uGREEN</dc:title>
  <dc:creator>Felicity</dc:creator>
  <cp:lastModifiedBy>felicity.lunden</cp:lastModifiedBy>
  <cp:revision>30</cp:revision>
  <dcterms:created xsi:type="dcterms:W3CDTF">2010-12-08T01:20:46Z</dcterms:created>
  <dcterms:modified xsi:type="dcterms:W3CDTF">2010-12-15T20:11:47Z</dcterms:modified>
</cp:coreProperties>
</file>